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1" r:id="rId4"/>
    <p:sldId id="262" r:id="rId5"/>
    <p:sldId id="257" r:id="rId6"/>
    <p:sldId id="259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2"/>
    <p:restoredTop sz="96735"/>
  </p:normalViewPr>
  <p:slideViewPr>
    <p:cSldViewPr snapToGrid="0" snapToObjects="1">
      <p:cViewPr varScale="1">
        <p:scale>
          <a:sx n="143" d="100"/>
          <a:sy n="143" d="100"/>
        </p:scale>
        <p:origin x="20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tiff>
</file>

<file path=ppt/media/image5.png>
</file>

<file path=ppt/media/image6.png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2380F-466A-2849-8DD4-509BBEFB9A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MQTT Broker</a:t>
            </a:r>
          </a:p>
        </p:txBody>
      </p:sp>
    </p:spTree>
    <p:extLst>
      <p:ext uri="{BB962C8B-B14F-4D97-AF65-F5344CB8AC3E}">
        <p14:creationId xmlns:p14="http://schemas.microsoft.com/office/powerpoint/2010/main" val="1659005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A7ED0-3CE7-FB4C-B490-9307D9D3D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MQTT BROKER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042461-9D9B-8542-859E-1D6D2BA889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100" y="1962897"/>
            <a:ext cx="5549900" cy="2501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17A103-26EA-5747-8048-858C38CD9674}"/>
              </a:ext>
            </a:extLst>
          </p:cNvPr>
          <p:cNvSpPr txBox="1"/>
          <p:nvPr/>
        </p:nvSpPr>
        <p:spPr>
          <a:xfrm>
            <a:off x="7315200" y="2501153"/>
            <a:ext cx="3110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802C75-61CD-5345-93F5-72BCBF29D6B6}"/>
              </a:ext>
            </a:extLst>
          </p:cNvPr>
          <p:cNvSpPr txBox="1"/>
          <p:nvPr/>
        </p:nvSpPr>
        <p:spPr>
          <a:xfrm>
            <a:off x="6212541" y="2501153"/>
            <a:ext cx="56567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dirty="0"/>
              <a:t>MQTT is an OASIS standard messaging protocol for the Internet of Things (IoT). It is designed as an extremely lightweight publish/subscribe messaging transport that is ideal for connecting remote devices with a small code footprint and minimal network bandwidth. MQTT today is used in a wide variety of industries, such as automotive, manufacturing, telecommunications, oil and gas, etc.</a:t>
            </a:r>
            <a:endParaRPr lang="tr-T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6D4054-2156-F04B-907D-947CEBF125BB}"/>
              </a:ext>
            </a:extLst>
          </p:cNvPr>
          <p:cNvSpPr txBox="1"/>
          <p:nvPr/>
        </p:nvSpPr>
        <p:spPr>
          <a:xfrm>
            <a:off x="6320119" y="1944594"/>
            <a:ext cx="4082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MQTT: The Standard for IoT Messaging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11895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BE67B-136C-FE40-A100-661CDEFD9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cap="none" dirty="0" err="1"/>
              <a:t>Mqtt</a:t>
            </a:r>
            <a:r>
              <a:rPr lang="tr-TR" cap="none" dirty="0"/>
              <a:t> Broker -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B6E8D-99B6-344A-A27F-62FFFB705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The </a:t>
            </a:r>
            <a:r>
              <a:rPr lang="en" dirty="0" err="1"/>
              <a:t>Mqtt</a:t>
            </a:r>
            <a:r>
              <a:rPr lang="en" dirty="0"/>
              <a:t> broker protects itself with basic authentication in a secure network, it also communicates securely with the TLS certificate in order to encrypt the communications. </a:t>
            </a:r>
          </a:p>
          <a:p>
            <a:r>
              <a:rPr lang="en" dirty="0"/>
              <a:t>If requested, OAuth Access Tokens or JSON Web Tokens can be added.</a:t>
            </a:r>
          </a:p>
          <a:p>
            <a:r>
              <a:rPr lang="en" dirty="0"/>
              <a:t>Ex: </a:t>
            </a:r>
            <a:r>
              <a:rPr lang="en" sz="1400" dirty="0" err="1"/>
              <a:t>mosquitto_sub</a:t>
            </a:r>
            <a:r>
              <a:rPr lang="en" sz="1400" dirty="0"/>
              <a:t> </a:t>
            </a:r>
            <a:r>
              <a:rPr lang="tr-TR" sz="1400" dirty="0"/>
              <a:t>-h </a:t>
            </a:r>
            <a:r>
              <a:rPr lang="tr-TR" sz="1400" dirty="0" err="1"/>
              <a:t>localhost</a:t>
            </a:r>
            <a:r>
              <a:rPr lang="tr-TR" sz="1400" dirty="0"/>
              <a:t> –p 1883</a:t>
            </a:r>
            <a:r>
              <a:rPr lang="en" sz="1400" dirty="0"/>
              <a:t> </a:t>
            </a:r>
            <a:r>
              <a:rPr lang="tr-TR" sz="1400" dirty="0"/>
              <a:t>--</a:t>
            </a:r>
            <a:r>
              <a:rPr lang="tr-TR" sz="1400" dirty="0" err="1"/>
              <a:t>cafile</a:t>
            </a:r>
            <a:r>
              <a:rPr lang="tr-TR" sz="1400" dirty="0"/>
              <a:t> </a:t>
            </a:r>
            <a:r>
              <a:rPr lang="tr-TR" sz="1400" dirty="0" err="1"/>
              <a:t>ca.crt</a:t>
            </a:r>
            <a:r>
              <a:rPr lang="tr-TR" sz="1400" dirty="0"/>
              <a:t> </a:t>
            </a:r>
            <a:r>
              <a:rPr lang="en" sz="1400" dirty="0"/>
              <a:t>-t 'platooning/broadcast/</a:t>
            </a:r>
            <a:r>
              <a:rPr lang="en" sz="1400" dirty="0" err="1"/>
              <a:t>platooningId</a:t>
            </a:r>
            <a:r>
              <a:rPr lang="en" sz="1400" dirty="0"/>
              <a:t>’ –</a:t>
            </a:r>
            <a:r>
              <a:rPr lang="tr-TR" sz="1400" dirty="0"/>
              <a:t>i</a:t>
            </a:r>
            <a:r>
              <a:rPr lang="en" sz="1400" dirty="0"/>
              <a:t> </a:t>
            </a:r>
            <a:r>
              <a:rPr lang="en" sz="1400" dirty="0" err="1"/>
              <a:t>leadvehicleId</a:t>
            </a:r>
            <a:r>
              <a:rPr lang="en" sz="1400" dirty="0"/>
              <a:t> -v -u test -P test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45012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0A7DE-1987-0846-B589-3E79FF2D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cap="none" dirty="0" err="1"/>
              <a:t>Mqtt</a:t>
            </a:r>
            <a:r>
              <a:rPr lang="tr-TR" cap="none" dirty="0"/>
              <a:t> broker - </a:t>
            </a:r>
            <a:r>
              <a:rPr lang="tr-TR" cap="none" dirty="0" err="1"/>
              <a:t>Topic</a:t>
            </a:r>
            <a:r>
              <a:rPr lang="tr-TR" cap="none" dirty="0"/>
              <a:t> </a:t>
            </a:r>
            <a:r>
              <a:rPr lang="tr-TR" cap="none" dirty="0" err="1"/>
              <a:t>and</a:t>
            </a:r>
            <a:r>
              <a:rPr lang="tr-TR" cap="none" dirty="0"/>
              <a:t> </a:t>
            </a:r>
            <a:r>
              <a:rPr lang="tr-TR" cap="none" dirty="0" err="1"/>
              <a:t>Wildcard</a:t>
            </a:r>
            <a:endParaRPr lang="tr-T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FC924-1589-8141-AD2D-F9FC3E812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88903"/>
            <a:ext cx="5320551" cy="1540098"/>
          </a:xfrm>
        </p:spPr>
        <p:txBody>
          <a:bodyPr>
            <a:normAutofit/>
          </a:bodyPr>
          <a:lstStyle/>
          <a:p>
            <a:r>
              <a:rPr lang="tr-TR" dirty="0" err="1"/>
              <a:t>Topic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Wildcards</a:t>
            </a:r>
            <a:endParaRPr lang="tr-TR" dirty="0"/>
          </a:p>
          <a:p>
            <a:r>
              <a:rPr lang="tr-TR" dirty="0" err="1"/>
              <a:t>Messages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addressed</a:t>
            </a:r>
            <a:r>
              <a:rPr lang="tr-TR" dirty="0"/>
              <a:t> </a:t>
            </a:r>
            <a:r>
              <a:rPr lang="tr-TR" dirty="0" err="1"/>
              <a:t>through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use</a:t>
            </a:r>
            <a:r>
              <a:rPr lang="tr-TR" dirty="0"/>
              <a:t> of </a:t>
            </a:r>
            <a:r>
              <a:rPr lang="tr-TR" dirty="0" err="1"/>
              <a:t>topics</a:t>
            </a:r>
            <a:endParaRPr lang="tr-TR" dirty="0"/>
          </a:p>
          <a:p>
            <a:pPr lvl="1"/>
            <a:r>
              <a:rPr lang="tr-TR" dirty="0" err="1"/>
              <a:t>Topics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sparated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a «/» </a:t>
            </a:r>
            <a:r>
              <a:rPr lang="tr-TR" dirty="0" err="1"/>
              <a:t>allowing</a:t>
            </a:r>
            <a:r>
              <a:rPr lang="tr-TR" dirty="0"/>
              <a:t> </a:t>
            </a:r>
            <a:r>
              <a:rPr lang="tr-TR" dirty="0" err="1"/>
              <a:t>topics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be </a:t>
            </a:r>
            <a:r>
              <a:rPr lang="tr-TR" dirty="0" err="1"/>
              <a:t>grouped</a:t>
            </a:r>
            <a:r>
              <a:rPr lang="tr-TR" dirty="0"/>
              <a:t> in a </a:t>
            </a:r>
            <a:r>
              <a:rPr lang="tr-TR" dirty="0" err="1"/>
              <a:t>tree</a:t>
            </a:r>
            <a:r>
              <a:rPr lang="tr-TR" dirty="0"/>
              <a:t> </a:t>
            </a:r>
            <a:r>
              <a:rPr lang="tr-TR" dirty="0" err="1"/>
              <a:t>structure</a:t>
            </a:r>
            <a:endParaRPr lang="tr-T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E96A3E-E695-1048-B0B0-4381E20ADB3F}"/>
              </a:ext>
            </a:extLst>
          </p:cNvPr>
          <p:cNvSpPr txBox="1"/>
          <p:nvPr/>
        </p:nvSpPr>
        <p:spPr>
          <a:xfrm>
            <a:off x="5751513" y="1888902"/>
            <a:ext cx="540123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How </a:t>
            </a:r>
            <a:r>
              <a:rPr lang="tr-TR" dirty="0" err="1"/>
              <a:t>Mqtt</a:t>
            </a:r>
            <a:r>
              <a:rPr lang="tr-TR" dirty="0"/>
              <a:t> Broker </a:t>
            </a:r>
            <a:r>
              <a:rPr lang="tr-TR" dirty="0" err="1"/>
              <a:t>design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topics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How </a:t>
            </a:r>
            <a:r>
              <a:rPr lang="tr-TR" dirty="0" err="1"/>
              <a:t>Mqtt</a:t>
            </a:r>
            <a:r>
              <a:rPr lang="tr-TR" dirty="0"/>
              <a:t> Broker </a:t>
            </a:r>
            <a:r>
              <a:rPr lang="tr-TR" dirty="0" err="1"/>
              <a:t>design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topics</a:t>
            </a:r>
            <a:r>
              <a:rPr lang="tr-TR" dirty="0"/>
              <a:t> is </a:t>
            </a:r>
            <a:r>
              <a:rPr lang="tr-TR" dirty="0" err="1"/>
              <a:t>important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allow</a:t>
            </a:r>
            <a:r>
              <a:rPr lang="tr-TR" dirty="0"/>
              <a:t> </a:t>
            </a:r>
            <a:r>
              <a:rPr lang="tr-TR" dirty="0" err="1"/>
              <a:t>efficient</a:t>
            </a:r>
            <a:r>
              <a:rPr lang="tr-TR" dirty="0"/>
              <a:t> </a:t>
            </a:r>
            <a:r>
              <a:rPr lang="tr-TR" dirty="0" err="1"/>
              <a:t>use</a:t>
            </a:r>
            <a:r>
              <a:rPr lang="tr-TR" dirty="0"/>
              <a:t> of </a:t>
            </a:r>
            <a:r>
              <a:rPr lang="tr-TR" dirty="0" err="1"/>
              <a:t>wildcard</a:t>
            </a:r>
            <a:r>
              <a:rPr lang="tr-TR" dirty="0"/>
              <a:t> </a:t>
            </a:r>
            <a:r>
              <a:rPr lang="tr-TR" dirty="0" err="1"/>
              <a:t>matching</a:t>
            </a:r>
            <a:r>
              <a:rPr lang="tr-TR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/>
              <a:t>There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two</a:t>
            </a:r>
            <a:r>
              <a:rPr lang="tr-TR" dirty="0"/>
              <a:t> </a:t>
            </a:r>
            <a:r>
              <a:rPr lang="tr-TR" dirty="0" err="1"/>
              <a:t>wildcard</a:t>
            </a:r>
            <a:r>
              <a:rPr lang="tr-TR" dirty="0"/>
              <a:t> </a:t>
            </a:r>
            <a:r>
              <a:rPr lang="tr-TR" dirty="0" err="1"/>
              <a:t>characters</a:t>
            </a:r>
            <a:r>
              <a:rPr lang="tr-TR" dirty="0"/>
              <a:t> «#» , «+»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level</a:t>
            </a:r>
            <a:r>
              <a:rPr lang="tr-TR" dirty="0"/>
              <a:t> </a:t>
            </a:r>
            <a:r>
              <a:rPr lang="tr-TR" dirty="0" err="1"/>
              <a:t>separed</a:t>
            </a:r>
            <a:r>
              <a:rPr lang="tr-TR" dirty="0"/>
              <a:t> «/»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tr-TR" dirty="0"/>
              <a:t>«#» is </a:t>
            </a:r>
            <a:r>
              <a:rPr lang="tr-TR" dirty="0" err="1"/>
              <a:t>multi-level</a:t>
            </a:r>
            <a:r>
              <a:rPr lang="tr-TR" dirty="0"/>
              <a:t> </a:t>
            </a:r>
            <a:r>
              <a:rPr lang="tr-TR" dirty="0" err="1"/>
              <a:t>covers</a:t>
            </a:r>
            <a:r>
              <a:rPr lang="tr-TR" dirty="0"/>
              <a:t> an </a:t>
            </a:r>
            <a:r>
              <a:rPr lang="tr-TR" dirty="0" err="1"/>
              <a:t>arbitrary</a:t>
            </a:r>
            <a:r>
              <a:rPr lang="tr-TR" dirty="0"/>
              <a:t> </a:t>
            </a:r>
            <a:r>
              <a:rPr lang="tr-TR" dirty="0" err="1"/>
              <a:t>number</a:t>
            </a:r>
            <a:r>
              <a:rPr lang="tr-TR" dirty="0"/>
              <a:t> of </a:t>
            </a:r>
            <a:r>
              <a:rPr lang="tr-TR" dirty="0" err="1"/>
              <a:t>topic</a:t>
            </a:r>
            <a:r>
              <a:rPr lang="tr-TR" dirty="0"/>
              <a:t> </a:t>
            </a:r>
            <a:r>
              <a:rPr lang="tr-TR" dirty="0" err="1"/>
              <a:t>levels</a:t>
            </a:r>
            <a:r>
              <a:rPr lang="tr-TR" dirty="0"/>
              <a:t>.</a:t>
            </a:r>
          </a:p>
          <a:p>
            <a:pPr marL="742950" lvl="1" indent="-285750">
              <a:buFont typeface="Wingdings" pitchFamily="2" charset="2"/>
              <a:buChar char="v"/>
            </a:pPr>
            <a:endParaRPr lang="tr-TR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tr-TR" dirty="0"/>
              <a:t>«+» is </a:t>
            </a:r>
            <a:r>
              <a:rPr lang="tr-TR" dirty="0" err="1"/>
              <a:t>single</a:t>
            </a:r>
            <a:r>
              <a:rPr lang="tr-TR" dirty="0"/>
              <a:t> </a:t>
            </a:r>
            <a:r>
              <a:rPr lang="tr-TR" dirty="0" err="1"/>
              <a:t>level</a:t>
            </a:r>
            <a:r>
              <a:rPr lang="tr-TR" dirty="0"/>
              <a:t> </a:t>
            </a:r>
            <a:r>
              <a:rPr lang="tr-TR" dirty="0" err="1"/>
              <a:t>replaces</a:t>
            </a:r>
            <a:r>
              <a:rPr lang="tr-TR" dirty="0"/>
              <a:t> </a:t>
            </a:r>
            <a:r>
              <a:rPr lang="tr-TR" dirty="0" err="1"/>
              <a:t>one</a:t>
            </a:r>
            <a:r>
              <a:rPr lang="tr-TR" dirty="0"/>
              <a:t> </a:t>
            </a:r>
            <a:r>
              <a:rPr lang="tr-TR" dirty="0" err="1"/>
              <a:t>topic</a:t>
            </a:r>
            <a:r>
              <a:rPr lang="tr-TR" dirty="0"/>
              <a:t> </a:t>
            </a:r>
            <a:r>
              <a:rPr lang="tr-TR" dirty="0" err="1"/>
              <a:t>level</a:t>
            </a:r>
            <a:endParaRPr lang="tr-TR" dirty="0"/>
          </a:p>
          <a:p>
            <a:pPr marL="742950" lvl="1" indent="-285750">
              <a:buFont typeface="Wingdings" pitchFamily="2" charset="2"/>
              <a:buChar char="v"/>
            </a:pPr>
            <a:endParaRPr lang="tr-TR" dirty="0"/>
          </a:p>
          <a:p>
            <a:pPr marL="742950" lvl="1" indent="-285750">
              <a:buFont typeface="Wingdings" pitchFamily="2" charset="2"/>
              <a:buChar char="v"/>
            </a:pPr>
            <a:endParaRPr lang="tr-TR" dirty="0"/>
          </a:p>
          <a:p>
            <a:pPr marL="742950" lvl="1" indent="-285750">
              <a:buFont typeface="Wingdings" pitchFamily="2" charset="2"/>
              <a:buChar char="v"/>
            </a:pPr>
            <a:endParaRPr lang="tr-TR" dirty="0"/>
          </a:p>
          <a:p>
            <a:endParaRPr lang="tr-T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7782C5-30C6-3C49-A662-C91B416B3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4705724"/>
            <a:ext cx="3505200" cy="1511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D08E04-96AF-7344-9538-94370A3EF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452" y="4711700"/>
            <a:ext cx="56769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55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658B6-120A-F941-9F80-9B3559DC3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cap="none" dirty="0" err="1"/>
              <a:t>Creating</a:t>
            </a:r>
            <a:r>
              <a:rPr lang="tr-TR" cap="none" dirty="0"/>
              <a:t> </a:t>
            </a:r>
            <a:r>
              <a:rPr lang="tr-TR" cap="none" dirty="0" err="1"/>
              <a:t>and</a:t>
            </a:r>
            <a:r>
              <a:rPr lang="tr-TR" cap="none" dirty="0"/>
              <a:t> </a:t>
            </a:r>
            <a:r>
              <a:rPr lang="tr-TR" cap="none" dirty="0" err="1"/>
              <a:t>Joining</a:t>
            </a:r>
            <a:r>
              <a:rPr lang="tr-TR" cap="none" dirty="0"/>
              <a:t> New </a:t>
            </a:r>
            <a:r>
              <a:rPr lang="tr-TR" cap="none" dirty="0" err="1"/>
              <a:t>Platoon</a:t>
            </a:r>
            <a:endParaRPr lang="tr-T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6F4F9-9F3F-3A45-9933-7C608EAFA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Connected all vehicles in the platoon, lead and followings can be communicated each other using specific topics </a:t>
            </a:r>
          </a:p>
          <a:p>
            <a:r>
              <a:rPr lang="en-GB" dirty="0"/>
              <a:t>Lead vehicle can create new platoon and publish its maneuverers to other following vehicles using </a:t>
            </a:r>
            <a:r>
              <a:rPr lang="en-GB" dirty="0" err="1"/>
              <a:t>mqtt</a:t>
            </a:r>
            <a:r>
              <a:rPr lang="en-GB" dirty="0"/>
              <a:t> broker</a:t>
            </a:r>
          </a:p>
          <a:p>
            <a:r>
              <a:rPr lang="en-GB" dirty="0"/>
              <a:t>Following vehicle can be subscribed as its specific topic for to join communicating the </a:t>
            </a:r>
            <a:r>
              <a:rPr lang="en-GB" dirty="0" err="1"/>
              <a:t>mqtt</a:t>
            </a:r>
            <a:r>
              <a:rPr lang="en-GB" dirty="0"/>
              <a:t> broker </a:t>
            </a:r>
          </a:p>
          <a:p>
            <a:r>
              <a:rPr lang="en-GB" dirty="0"/>
              <a:t>Following vehicle has to send the request for joining the platoon</a:t>
            </a:r>
          </a:p>
          <a:p>
            <a:r>
              <a:rPr lang="en-GB" dirty="0"/>
              <a:t>Lead vehicle can accept the joining the platoon request </a:t>
            </a:r>
          </a:p>
        </p:txBody>
      </p:sp>
    </p:spTree>
    <p:extLst>
      <p:ext uri="{BB962C8B-B14F-4D97-AF65-F5344CB8AC3E}">
        <p14:creationId xmlns:p14="http://schemas.microsoft.com/office/powerpoint/2010/main" val="2766149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D4A12-1D78-CB44-894A-4BE0D08BE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cap="none" dirty="0"/>
              <a:t>Messaging </a:t>
            </a:r>
            <a:r>
              <a:rPr lang="tr-TR" cap="none" dirty="0" err="1"/>
              <a:t>to</a:t>
            </a:r>
            <a:r>
              <a:rPr lang="tr-TR" cap="none" dirty="0"/>
              <a:t> MQTT broker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1A708-A098-3E48-A795-BFCDDC071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https</a:t>
            </a:r>
            <a:r>
              <a:rPr lang="tr-TR" dirty="0"/>
              <a:t>://</a:t>
            </a:r>
            <a:r>
              <a:rPr lang="tr-TR" dirty="0" err="1"/>
              <a:t>www.notion.so</a:t>
            </a:r>
            <a:r>
              <a:rPr lang="tr-TR" dirty="0"/>
              <a:t>/</a:t>
            </a:r>
            <a:r>
              <a:rPr lang="tr-TR" dirty="0" err="1"/>
              <a:t>kursatarslan</a:t>
            </a:r>
            <a:r>
              <a:rPr lang="tr-TR" dirty="0"/>
              <a:t>/Ford-Otosan-17d879a3d1fa4cf089d2b319d18b94d6#043c0d2c694c43f5abad04ea5359cc23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316B0A-A329-5F4D-A55C-623B46840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341043"/>
            <a:ext cx="9560858" cy="368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269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D9AFE7-776D-0D4D-AB7D-93EFDD872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502025"/>
            <a:ext cx="6719046" cy="60422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18A7B3-5DD5-4045-B4DE-DAF4A455F6D8}"/>
              </a:ext>
            </a:extLst>
          </p:cNvPr>
          <p:cNvSpPr txBox="1"/>
          <p:nvPr/>
        </p:nvSpPr>
        <p:spPr>
          <a:xfrm>
            <a:off x="7700682" y="502025"/>
            <a:ext cx="34957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Communication</a:t>
            </a:r>
            <a:r>
              <a:rPr lang="tr-TR" dirty="0"/>
              <a:t> </a:t>
            </a:r>
            <a:r>
              <a:rPr lang="tr-TR" dirty="0" err="1"/>
              <a:t>sequence</a:t>
            </a:r>
            <a:r>
              <a:rPr lang="tr-TR" dirty="0"/>
              <a:t> </a:t>
            </a:r>
            <a:r>
              <a:rPr lang="tr-TR" dirty="0" err="1"/>
              <a:t>diagram</a:t>
            </a:r>
            <a:r>
              <a:rPr lang="tr-TR" dirty="0"/>
              <a:t> </a:t>
            </a:r>
          </a:p>
          <a:p>
            <a:endParaRPr lang="tr-T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8D3FFB-28C3-4548-9159-786BAFC932F3}"/>
              </a:ext>
            </a:extLst>
          </p:cNvPr>
          <p:cNvSpPr txBox="1"/>
          <p:nvPr/>
        </p:nvSpPr>
        <p:spPr>
          <a:xfrm>
            <a:off x="7404847" y="1290918"/>
            <a:ext cx="46526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Topic platooning/message/#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Just </a:t>
            </a:r>
            <a:r>
              <a:rPr lang="en-GB" dirty="0" err="1"/>
              <a:t>Mqtt</a:t>
            </a:r>
            <a:r>
              <a:rPr lang="en-GB" dirty="0"/>
              <a:t> Broker listen and response</a:t>
            </a:r>
          </a:p>
          <a:p>
            <a:r>
              <a:rPr lang="en-GB" dirty="0"/>
              <a:t>Topic platooning/</a:t>
            </a:r>
            <a:r>
              <a:rPr lang="en-GB" dirty="0" err="1"/>
              <a:t>leadVehicleId</a:t>
            </a:r>
            <a:r>
              <a:rPr lang="en-GB" dirty="0"/>
              <a:t>/#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Lead vehicle subscribe with the topic</a:t>
            </a:r>
          </a:p>
          <a:p>
            <a:r>
              <a:rPr lang="en-GB" dirty="0"/>
              <a:t>Topic platooning/</a:t>
            </a:r>
            <a:r>
              <a:rPr lang="en-GB" dirty="0" err="1"/>
              <a:t>followingVehicleId</a:t>
            </a:r>
            <a:r>
              <a:rPr lang="en-GB" dirty="0"/>
              <a:t>/#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Following vehicle subscribe with the topic</a:t>
            </a:r>
          </a:p>
          <a:p>
            <a:r>
              <a:rPr lang="en-GB" dirty="0"/>
              <a:t>Topic platooning/broadcast/</a:t>
            </a:r>
            <a:r>
              <a:rPr lang="en-GB" dirty="0" err="1"/>
              <a:t>platoonId</a:t>
            </a:r>
            <a:r>
              <a:rPr lang="en-GB" dirty="0"/>
              <a:t>/#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Lead vehicle publishes  its coordinate and its maneuverers and all following vehicle in the platoon listen this topic </a:t>
            </a:r>
            <a:r>
              <a:rPr lang="en-GB"/>
              <a:t>they subscribe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6319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C1B43-5D18-3C49-9C04-FBCD25BF0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448" y="2223247"/>
            <a:ext cx="10131425" cy="1456267"/>
          </a:xfrm>
        </p:spPr>
        <p:txBody>
          <a:bodyPr/>
          <a:lstStyle/>
          <a:p>
            <a:pPr algn="ctr"/>
            <a:r>
              <a:rPr lang="tr-TR" dirty="0" err="1"/>
              <a:t>Thank</a:t>
            </a:r>
            <a:r>
              <a:rPr lang="tr-TR" dirty="0"/>
              <a:t> </a:t>
            </a:r>
            <a:r>
              <a:rPr lang="tr-TR" dirty="0" err="1"/>
              <a:t>you</a:t>
            </a:r>
            <a:r>
              <a:rPr lang="tr-TR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22278819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142</TotalTime>
  <Words>402</Words>
  <Application>Microsoft Macintosh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Celestial</vt:lpstr>
      <vt:lpstr>MQTT Broker</vt:lpstr>
      <vt:lpstr>MQTT BROKER</vt:lpstr>
      <vt:lpstr>Mqtt Broker - Security</vt:lpstr>
      <vt:lpstr>Mqtt broker - Topic and Wildcard</vt:lpstr>
      <vt:lpstr>Creating and Joining New Platoon</vt:lpstr>
      <vt:lpstr>Messaging to MQTT broker</vt:lpstr>
      <vt:lpstr>PowerPoint Presentation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11</cp:revision>
  <dcterms:created xsi:type="dcterms:W3CDTF">2020-09-21T03:29:34Z</dcterms:created>
  <dcterms:modified xsi:type="dcterms:W3CDTF">2020-09-21T05:51:52Z</dcterms:modified>
</cp:coreProperties>
</file>

<file path=docProps/thumbnail.jpeg>
</file>